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913"/>
    <a:srgbClr val="003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2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6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0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6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46D6-1407-4BA7-A655-71D0B59D9662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1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0" y="321646"/>
            <a:ext cx="1764800" cy="1355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34726"/>
            <a:ext cx="7572598" cy="508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6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FDB91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0" y="321646"/>
            <a:ext cx="1764800" cy="1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3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FDB9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0" y="321646"/>
            <a:ext cx="1764800" cy="1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8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wesome Proxe">
      <a:majorFont>
        <a:latin typeface="Impac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Letkewicz</dc:creator>
  <cp:lastModifiedBy>Courtney Letkewicz</cp:lastModifiedBy>
  <cp:revision>2</cp:revision>
  <dcterms:created xsi:type="dcterms:W3CDTF">2014-03-31T19:58:54Z</dcterms:created>
  <dcterms:modified xsi:type="dcterms:W3CDTF">2014-03-31T20:09:55Z</dcterms:modified>
</cp:coreProperties>
</file>