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B1F"/>
    <a:srgbClr val="E16E22"/>
    <a:srgbClr val="FDB913"/>
    <a:srgbClr val="003B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94" d="100"/>
          <a:sy n="194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46D6-1407-4BA7-A655-71D0B59D9662}" type="datetimeFigureOut">
              <a:rPr lang="en-US" smtClean="0"/>
              <a:t>4/7/15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33D64-5CD3-4D8C-BB8C-8937821A5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126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46D6-1407-4BA7-A655-71D0B59D9662}" type="datetimeFigureOut">
              <a:rPr lang="en-US" smtClean="0"/>
              <a:t>4/7/15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33D64-5CD3-4D8C-BB8C-8937821A5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669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46D6-1407-4BA7-A655-71D0B59D9662}" type="datetimeFigureOut">
              <a:rPr lang="en-US" smtClean="0"/>
              <a:t>4/7/15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33D64-5CD3-4D8C-BB8C-8937821A5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94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46D6-1407-4BA7-A655-71D0B59D9662}" type="datetimeFigureOut">
              <a:rPr lang="en-US" smtClean="0"/>
              <a:t>4/7/15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33D64-5CD3-4D8C-BB8C-8937821A5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143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46D6-1407-4BA7-A655-71D0B59D9662}" type="datetimeFigureOut">
              <a:rPr lang="en-US" smtClean="0"/>
              <a:t>4/7/15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33D64-5CD3-4D8C-BB8C-8937821A5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84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46D6-1407-4BA7-A655-71D0B59D9662}" type="datetimeFigureOut">
              <a:rPr lang="en-US" smtClean="0"/>
              <a:t>4/7/15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33D64-5CD3-4D8C-BB8C-8937821A5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59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46D6-1407-4BA7-A655-71D0B59D9662}" type="datetimeFigureOut">
              <a:rPr lang="en-US" smtClean="0"/>
              <a:t>4/7/15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33D64-5CD3-4D8C-BB8C-8937821A5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907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46D6-1407-4BA7-A655-71D0B59D9662}" type="datetimeFigureOut">
              <a:rPr lang="en-US" smtClean="0"/>
              <a:t>4/7/15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33D64-5CD3-4D8C-BB8C-8937821A5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705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46D6-1407-4BA7-A655-71D0B59D9662}" type="datetimeFigureOut">
              <a:rPr lang="en-US" smtClean="0"/>
              <a:t>4/7/15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33D64-5CD3-4D8C-BB8C-8937821A5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965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46D6-1407-4BA7-A655-71D0B59D9662}" type="datetimeFigureOut">
              <a:rPr lang="en-US" smtClean="0"/>
              <a:t>4/7/15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33D64-5CD3-4D8C-BB8C-8937821A5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717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46D6-1407-4BA7-A655-71D0B59D9662}" type="datetimeFigureOut">
              <a:rPr lang="en-US" smtClean="0"/>
              <a:t>4/7/15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33D64-5CD3-4D8C-BB8C-8937821A5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148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846D6-1407-4BA7-A655-71D0B59D9662}" type="datetimeFigureOut">
              <a:rPr lang="en-US" smtClean="0"/>
              <a:t>4/7/15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33D64-5CD3-4D8C-BB8C-8937821A5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117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i="0" kern="1200">
          <a:solidFill>
            <a:srgbClr val="F68B1F"/>
          </a:solidFill>
          <a:latin typeface="Gill Sans"/>
          <a:ea typeface="+mj-ea"/>
          <a:cs typeface="Gill San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Gill Sans"/>
          <a:ea typeface="+mn-ea"/>
          <a:cs typeface="Gill San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Gill Sans"/>
          <a:ea typeface="+mn-ea"/>
          <a:cs typeface="Gill San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Gill Sans"/>
          <a:ea typeface="+mn-ea"/>
          <a:cs typeface="Gill San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Gill Sans"/>
          <a:ea typeface="+mn-ea"/>
          <a:cs typeface="Gill San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Gill Sans"/>
          <a:ea typeface="+mn-ea"/>
          <a:cs typeface="Gill San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alphaModFix amt="5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200" y="321646"/>
            <a:ext cx="1764800" cy="135554"/>
          </a:xfrm>
          <a:prstGeom prst="rect">
            <a:avLst/>
          </a:prstGeom>
        </p:spPr>
      </p:pic>
      <p:pic>
        <p:nvPicPr>
          <p:cNvPr id="5" name="Picture 4" descr="OrangeBucket_WhatsYourLis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7332" y="699199"/>
            <a:ext cx="4424468" cy="545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365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>
              <a:solidFill>
                <a:srgbClr val="F68B1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alphaModFix amt="4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200" y="321646"/>
            <a:ext cx="1764800" cy="135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93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F68B1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alphaModFix amt="4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200" y="321646"/>
            <a:ext cx="1764800" cy="135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483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wesome Proxe">
      <a:majorFont>
        <a:latin typeface="Impact"/>
        <a:ea typeface=""/>
        <a:cs typeface=""/>
      </a:majorFont>
      <a:minorFont>
        <a:latin typeface="Frutiger 45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0</Words>
  <Application>Microsoft Macintosh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Courtney Letkewicz</dc:creator>
  <cp:lastModifiedBy>Courtney Letkewicz</cp:lastModifiedBy>
  <cp:revision>5</cp:revision>
  <dcterms:created xsi:type="dcterms:W3CDTF">2014-03-31T19:58:54Z</dcterms:created>
  <dcterms:modified xsi:type="dcterms:W3CDTF">2015-04-07T19:03:42Z</dcterms:modified>
</cp:coreProperties>
</file>