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6" r:id="rId2"/>
  </p:sldIdLst>
  <p:sldSz cx="13716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9D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32"/>
    <p:restoredTop sz="94694"/>
  </p:normalViewPr>
  <p:slideViewPr>
    <p:cSldViewPr snapToGrid="0" snapToObjects="1">
      <p:cViewPr varScale="1">
        <p:scale>
          <a:sx n="103" d="100"/>
          <a:sy n="103" d="100"/>
        </p:scale>
        <p:origin x="52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AC081-A64F-0142-B0DB-D08ACDD297EB}" type="datetimeFigureOut">
              <a:rPr lang="en-US" smtClean="0"/>
              <a:t>3/6/20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255422-D497-F443-8463-33FA73E38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440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can be removed or replaced with your own if you have a featured guest at your event. Make sure it is cropped to a square like the example. You can use your InterVarsity chapter/event logo in place of the standard logo. Please make sure to use </a:t>
            </a:r>
            <a:r>
              <a:rPr lang="en-US" dirty="0" err="1"/>
              <a:t>Avenir</a:t>
            </a:r>
            <a:r>
              <a:rPr lang="en-US"/>
              <a:t> LT Std and that you have it installed on your computer.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255422-D497-F443-8463-33FA73E386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01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244726"/>
            <a:ext cx="11658600" cy="47752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7204076"/>
            <a:ext cx="10287000" cy="331152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68" indent="0" algn="ctr">
              <a:buNone/>
              <a:defRPr sz="3000"/>
            </a:lvl2pPr>
            <a:lvl3pPr marL="1371738" indent="0" algn="ctr">
              <a:buNone/>
              <a:defRPr sz="2700"/>
            </a:lvl3pPr>
            <a:lvl4pPr marL="2057606" indent="0" algn="ctr">
              <a:buNone/>
              <a:defRPr sz="2400"/>
            </a:lvl4pPr>
            <a:lvl5pPr marL="2743475" indent="0" algn="ctr">
              <a:buNone/>
              <a:defRPr sz="2400"/>
            </a:lvl5pPr>
            <a:lvl6pPr marL="3429343" indent="0" algn="ctr">
              <a:buNone/>
              <a:defRPr sz="2400"/>
            </a:lvl6pPr>
            <a:lvl7pPr marL="4115212" indent="0" algn="ctr">
              <a:buNone/>
              <a:defRPr sz="2400"/>
            </a:lvl7pPr>
            <a:lvl8pPr marL="4801080" indent="0" algn="ctr">
              <a:buNone/>
              <a:defRPr sz="2400"/>
            </a:lvl8pPr>
            <a:lvl9pPr marL="5486948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74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49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7" y="730250"/>
            <a:ext cx="2957513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730250"/>
            <a:ext cx="8701088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62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19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2" y="3419480"/>
            <a:ext cx="11830050" cy="5705474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2" y="9178930"/>
            <a:ext cx="11830050" cy="3000374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68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738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6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4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34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21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10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94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00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3651250"/>
            <a:ext cx="58293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5" y="3651250"/>
            <a:ext cx="58293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1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730254"/>
            <a:ext cx="1183005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3" y="3362326"/>
            <a:ext cx="5802510" cy="164782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68" indent="0">
              <a:buNone/>
              <a:defRPr sz="3000" b="1"/>
            </a:lvl2pPr>
            <a:lvl3pPr marL="1371738" indent="0">
              <a:buNone/>
              <a:defRPr sz="2700" b="1"/>
            </a:lvl3pPr>
            <a:lvl4pPr marL="2057606" indent="0">
              <a:buNone/>
              <a:defRPr sz="2400" b="1"/>
            </a:lvl4pPr>
            <a:lvl5pPr marL="2743475" indent="0">
              <a:buNone/>
              <a:defRPr sz="2400" b="1"/>
            </a:lvl5pPr>
            <a:lvl6pPr marL="3429343" indent="0">
              <a:buNone/>
              <a:defRPr sz="2400" b="1"/>
            </a:lvl6pPr>
            <a:lvl7pPr marL="4115212" indent="0">
              <a:buNone/>
              <a:defRPr sz="2400" b="1"/>
            </a:lvl7pPr>
            <a:lvl8pPr marL="4801080" indent="0">
              <a:buNone/>
              <a:defRPr sz="2400" b="1"/>
            </a:lvl8pPr>
            <a:lvl9pPr marL="5486948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3" y="5010150"/>
            <a:ext cx="5802510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30" y="3362326"/>
            <a:ext cx="5831087" cy="164782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68" indent="0">
              <a:buNone/>
              <a:defRPr sz="3000" b="1"/>
            </a:lvl2pPr>
            <a:lvl3pPr marL="1371738" indent="0">
              <a:buNone/>
              <a:defRPr sz="2700" b="1"/>
            </a:lvl3pPr>
            <a:lvl4pPr marL="2057606" indent="0">
              <a:buNone/>
              <a:defRPr sz="2400" b="1"/>
            </a:lvl4pPr>
            <a:lvl5pPr marL="2743475" indent="0">
              <a:buNone/>
              <a:defRPr sz="2400" b="1"/>
            </a:lvl5pPr>
            <a:lvl6pPr marL="3429343" indent="0">
              <a:buNone/>
              <a:defRPr sz="2400" b="1"/>
            </a:lvl6pPr>
            <a:lvl7pPr marL="4115212" indent="0">
              <a:buNone/>
              <a:defRPr sz="2400" b="1"/>
            </a:lvl7pPr>
            <a:lvl8pPr marL="4801080" indent="0">
              <a:buNone/>
              <a:defRPr sz="2400" b="1"/>
            </a:lvl8pPr>
            <a:lvl9pPr marL="5486948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30" y="5010150"/>
            <a:ext cx="5831087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73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482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31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6" y="914400"/>
            <a:ext cx="4423767" cy="32004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91" y="1974854"/>
            <a:ext cx="6943725" cy="974725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6" y="4114800"/>
            <a:ext cx="4423767" cy="7623176"/>
          </a:xfrm>
        </p:spPr>
        <p:txBody>
          <a:bodyPr/>
          <a:lstStyle>
            <a:lvl1pPr marL="0" indent="0">
              <a:buNone/>
              <a:defRPr sz="2400"/>
            </a:lvl1pPr>
            <a:lvl2pPr marL="685868" indent="0">
              <a:buNone/>
              <a:defRPr sz="2100"/>
            </a:lvl2pPr>
            <a:lvl3pPr marL="1371738" indent="0">
              <a:buNone/>
              <a:defRPr sz="1800"/>
            </a:lvl3pPr>
            <a:lvl4pPr marL="2057606" indent="0">
              <a:buNone/>
              <a:defRPr sz="1500"/>
            </a:lvl4pPr>
            <a:lvl5pPr marL="2743475" indent="0">
              <a:buNone/>
              <a:defRPr sz="1500"/>
            </a:lvl5pPr>
            <a:lvl6pPr marL="3429343" indent="0">
              <a:buNone/>
              <a:defRPr sz="1500"/>
            </a:lvl6pPr>
            <a:lvl7pPr marL="4115212" indent="0">
              <a:buNone/>
              <a:defRPr sz="1500"/>
            </a:lvl7pPr>
            <a:lvl8pPr marL="4801080" indent="0">
              <a:buNone/>
              <a:defRPr sz="1500"/>
            </a:lvl8pPr>
            <a:lvl9pPr marL="548694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96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6" y="914400"/>
            <a:ext cx="4423767" cy="32004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91" y="1974854"/>
            <a:ext cx="6943725" cy="9747250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68" indent="0">
              <a:buNone/>
              <a:defRPr sz="4200"/>
            </a:lvl2pPr>
            <a:lvl3pPr marL="1371738" indent="0">
              <a:buNone/>
              <a:defRPr sz="3600"/>
            </a:lvl3pPr>
            <a:lvl4pPr marL="2057606" indent="0">
              <a:buNone/>
              <a:defRPr sz="3000"/>
            </a:lvl4pPr>
            <a:lvl5pPr marL="2743475" indent="0">
              <a:buNone/>
              <a:defRPr sz="3000"/>
            </a:lvl5pPr>
            <a:lvl6pPr marL="3429343" indent="0">
              <a:buNone/>
              <a:defRPr sz="3000"/>
            </a:lvl6pPr>
            <a:lvl7pPr marL="4115212" indent="0">
              <a:buNone/>
              <a:defRPr sz="3000"/>
            </a:lvl7pPr>
            <a:lvl8pPr marL="4801080" indent="0">
              <a:buNone/>
              <a:defRPr sz="3000"/>
            </a:lvl8pPr>
            <a:lvl9pPr marL="5486948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6" y="4114800"/>
            <a:ext cx="4423767" cy="7623176"/>
          </a:xfrm>
        </p:spPr>
        <p:txBody>
          <a:bodyPr/>
          <a:lstStyle>
            <a:lvl1pPr marL="0" indent="0">
              <a:buNone/>
              <a:defRPr sz="2400"/>
            </a:lvl1pPr>
            <a:lvl2pPr marL="685868" indent="0">
              <a:buNone/>
              <a:defRPr sz="2100"/>
            </a:lvl2pPr>
            <a:lvl3pPr marL="1371738" indent="0">
              <a:buNone/>
              <a:defRPr sz="1800"/>
            </a:lvl3pPr>
            <a:lvl4pPr marL="2057606" indent="0">
              <a:buNone/>
              <a:defRPr sz="1500"/>
            </a:lvl4pPr>
            <a:lvl5pPr marL="2743475" indent="0">
              <a:buNone/>
              <a:defRPr sz="1500"/>
            </a:lvl5pPr>
            <a:lvl6pPr marL="3429343" indent="0">
              <a:buNone/>
              <a:defRPr sz="1500"/>
            </a:lvl6pPr>
            <a:lvl7pPr marL="4115212" indent="0">
              <a:buNone/>
              <a:defRPr sz="1500"/>
            </a:lvl7pPr>
            <a:lvl8pPr marL="4801080" indent="0">
              <a:buNone/>
              <a:defRPr sz="1500"/>
            </a:lvl8pPr>
            <a:lvl9pPr marL="548694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88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730254"/>
            <a:ext cx="1183005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3651250"/>
            <a:ext cx="1183005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12712704"/>
            <a:ext cx="30861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12712704"/>
            <a:ext cx="46291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12712704"/>
            <a:ext cx="30861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7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738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4" indent="-342934" algn="l" defTabSz="137173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803" indent="-342934" algn="l" defTabSz="13717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672" indent="-342934" algn="l" defTabSz="13717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540" indent="-342934" algn="l" defTabSz="13717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408" indent="-342934" algn="l" defTabSz="13717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278" indent="-342934" algn="l" defTabSz="13717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146" indent="-342934" algn="l" defTabSz="13717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015" indent="-342934" algn="l" defTabSz="13717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883" indent="-342934" algn="l" defTabSz="13717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7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68" algn="l" defTabSz="13717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738" algn="l" defTabSz="13717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606" algn="l" defTabSz="13717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475" algn="l" defTabSz="13717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343" algn="l" defTabSz="13717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212" algn="l" defTabSz="13717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080" algn="l" defTabSz="13717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948" algn="l" defTabSz="13717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A5560-ED8F-724D-9C74-65F50EF8B6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8074" y="2898834"/>
            <a:ext cx="8547786" cy="2274931"/>
          </a:xfrm>
        </p:spPr>
        <p:txBody>
          <a:bodyPr>
            <a:normAutofit/>
          </a:bodyPr>
          <a:lstStyle/>
          <a:p>
            <a:pPr algn="l"/>
            <a:r>
              <a:rPr lang="en-US" sz="6500" b="1" dirty="0">
                <a:solidFill>
                  <a:schemeClr val="bg1"/>
                </a:solidFill>
                <a:latin typeface="Avenir LT Std 85 Heavy" panose="020B0503020203020204" pitchFamily="34" charset="0"/>
              </a:rPr>
              <a:t>Evangelism for the</a:t>
            </a:r>
            <a:br>
              <a:rPr lang="en-US" sz="6500" b="1" dirty="0">
                <a:solidFill>
                  <a:schemeClr val="bg1"/>
                </a:solidFill>
                <a:latin typeface="Avenir LT Std 85 Heavy" panose="020B0503020203020204" pitchFamily="34" charset="0"/>
              </a:rPr>
            </a:br>
            <a:r>
              <a:rPr lang="en-US" sz="6500" b="1" dirty="0">
                <a:solidFill>
                  <a:schemeClr val="bg1"/>
                </a:solidFill>
                <a:latin typeface="Avenir LT Std 85 Heavy" panose="020B0503020203020204" pitchFamily="34" charset="0"/>
              </a:rPr>
              <a:t>Next Generation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0AE4F8-8C5A-0C4B-ABAF-DC7CFAF402F5}"/>
              </a:ext>
            </a:extLst>
          </p:cNvPr>
          <p:cNvSpPr txBox="1">
            <a:spLocks/>
          </p:cNvSpPr>
          <p:nvPr/>
        </p:nvSpPr>
        <p:spPr>
          <a:xfrm>
            <a:off x="2808074" y="5320613"/>
            <a:ext cx="8547785" cy="1078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37173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800" dirty="0">
                <a:solidFill>
                  <a:schemeClr val="bg1"/>
                </a:solidFill>
                <a:latin typeface="Avenir LT Std 35 Light" panose="020B0402020203020204" pitchFamily="34" charset="0"/>
              </a:rPr>
              <a:t>REACH THE ”NONES” IN </a:t>
            </a:r>
          </a:p>
          <a:p>
            <a:pPr algn="l"/>
            <a:r>
              <a:rPr lang="en-US" sz="3800" dirty="0">
                <a:solidFill>
                  <a:schemeClr val="bg1"/>
                </a:solidFill>
                <a:latin typeface="Avenir LT Std 35 Light" panose="020B0402020203020204" pitchFamily="34" charset="0"/>
              </a:rPr>
              <a:t>YOUR COMMUNITY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9B0563-55DF-5445-A476-8A84C8B00C4F}"/>
              </a:ext>
            </a:extLst>
          </p:cNvPr>
          <p:cNvSpPr txBox="1">
            <a:spLocks/>
          </p:cNvSpPr>
          <p:nvPr/>
        </p:nvSpPr>
        <p:spPr>
          <a:xfrm>
            <a:off x="914400" y="8747298"/>
            <a:ext cx="7781668" cy="18164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37173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Avenir LT Std 35 Light" panose="020B0402020203020204" pitchFamily="34" charset="0"/>
              </a:rPr>
              <a:t>Join InterVarsity Regional Director Jason Gaboury for a free webinar for pastors &amp; church leaders.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D2C5BF0-BEA4-0043-96B0-116967A5F0A4}"/>
              </a:ext>
            </a:extLst>
          </p:cNvPr>
          <p:cNvSpPr txBox="1">
            <a:spLocks/>
          </p:cNvSpPr>
          <p:nvPr/>
        </p:nvSpPr>
        <p:spPr>
          <a:xfrm>
            <a:off x="914400" y="11022228"/>
            <a:ext cx="9659894" cy="9378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37173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F99D22"/>
                </a:solidFill>
                <a:latin typeface="Avenir LT Std 85 Heavy" panose="020B0503020203020204" pitchFamily="34" charset="0"/>
              </a:rPr>
              <a:t>Thursday, Feb. 13 // 2:00 PM EST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39D7E6-B658-7F4D-984A-29F3E2844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709" y="555907"/>
            <a:ext cx="4114800" cy="781050"/>
          </a:xfrm>
          <a:prstGeom prst="rect">
            <a:avLst/>
          </a:prstGeom>
        </p:spPr>
      </p:pic>
      <p:pic>
        <p:nvPicPr>
          <p:cNvPr id="11" name="Picture 10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E5D38A89-45E7-074A-B7D5-46D57887F91E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16888" t="5684" r="99" b="38832"/>
          <a:stretch/>
        </p:blipFill>
        <p:spPr>
          <a:xfrm>
            <a:off x="9199902" y="8747297"/>
            <a:ext cx="2748783" cy="275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35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</TotalTime>
  <Words>105</Words>
  <Application>Microsoft Macintosh PowerPoint</Application>
  <PresentationFormat>Custom</PresentationFormat>
  <Paragraphs>7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Avenir LT Std 35 Light</vt:lpstr>
      <vt:lpstr>Avenir LT Std 85 Heavy</vt:lpstr>
      <vt:lpstr>Calibri</vt:lpstr>
      <vt:lpstr>Calibri Light</vt:lpstr>
      <vt:lpstr>Office Theme</vt:lpstr>
      <vt:lpstr>Evangelism for the Next Generation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Lee</dc:creator>
  <cp:lastModifiedBy>Paul Lee</cp:lastModifiedBy>
  <cp:revision>10</cp:revision>
  <dcterms:created xsi:type="dcterms:W3CDTF">2020-03-04T20:03:55Z</dcterms:created>
  <dcterms:modified xsi:type="dcterms:W3CDTF">2020-03-06T15:58:22Z</dcterms:modified>
</cp:coreProperties>
</file>