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13716000" cy="2057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2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67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9AF-9D03-F248-ABB1-D97CF4E174FB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DB4BC-FBDA-DC4E-9834-8796E153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can be removed or replaced with your own if you have a featured guest at your event. Make sure it is cropped to a square like the example. You can use your InterVarsity chapter/event logo in place of the standard logo. Please make sure to use </a:t>
            </a:r>
            <a:r>
              <a:rPr lang="en-US" dirty="0" err="1"/>
              <a:t>Avenir</a:t>
            </a:r>
            <a:r>
              <a:rPr lang="en-US"/>
              <a:t> LT Std and that you have it installed on your computer.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7DB4BC-FBDA-DC4E-9834-8796E15323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47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367089"/>
            <a:ext cx="11658600" cy="71628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0806114"/>
            <a:ext cx="10287000" cy="4967286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095375"/>
            <a:ext cx="2957513" cy="17435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095375"/>
            <a:ext cx="8701088" cy="174355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1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1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5129219"/>
            <a:ext cx="11830050" cy="8558211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3768394"/>
            <a:ext cx="11830050" cy="450056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5476875"/>
            <a:ext cx="5829300" cy="1305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5476875"/>
            <a:ext cx="5829300" cy="1305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095380"/>
            <a:ext cx="11830050" cy="39766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043489"/>
            <a:ext cx="5802510" cy="247173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7515225"/>
            <a:ext cx="5802510" cy="11053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5043489"/>
            <a:ext cx="5831087" cy="2471736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7515225"/>
            <a:ext cx="5831087" cy="11053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3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6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3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371600"/>
            <a:ext cx="4423767" cy="48006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2962280"/>
            <a:ext cx="6943725" cy="146208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6172200"/>
            <a:ext cx="4423767" cy="11434764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8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371600"/>
            <a:ext cx="4423767" cy="48006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2962280"/>
            <a:ext cx="6943725" cy="1462087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6172200"/>
            <a:ext cx="4423767" cy="11434764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5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095380"/>
            <a:ext cx="11830050" cy="3976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5476875"/>
            <a:ext cx="11830050" cy="13054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9069055"/>
            <a:ext cx="30861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6575-5DE3-564A-BED8-8E4EB7C6D0AA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9069055"/>
            <a:ext cx="462915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9069055"/>
            <a:ext cx="3086100" cy="1095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E76A-1DA4-DD45-AD3D-C6174DD5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5560-ED8F-724D-9C74-65F50EF8B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05" y="4897593"/>
            <a:ext cx="8547786" cy="2274931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72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Evangelism for the</a:t>
            </a:r>
            <a:br>
              <a:rPr lang="en-US" sz="72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venir LT Std 85 Heavy" panose="020B0503020203020204" pitchFamily="34" charset="0"/>
              </a:rPr>
              <a:t>Next Generation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0AE4F8-8C5A-0C4B-ABAF-DC7CFAF402F5}"/>
              </a:ext>
            </a:extLst>
          </p:cNvPr>
          <p:cNvSpPr txBox="1">
            <a:spLocks/>
          </p:cNvSpPr>
          <p:nvPr/>
        </p:nvSpPr>
        <p:spPr>
          <a:xfrm>
            <a:off x="2584107" y="7395963"/>
            <a:ext cx="8547785" cy="12883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REACH THE ”NONES” IN </a:t>
            </a:r>
          </a:p>
          <a:p>
            <a:pPr algn="l">
              <a:spcAft>
                <a:spcPts val="600"/>
              </a:spcAft>
            </a:pPr>
            <a:r>
              <a:rPr lang="en-US" sz="4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YOUR COMMUNITY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9B0563-55DF-5445-A476-8A84C8B00C4F}"/>
              </a:ext>
            </a:extLst>
          </p:cNvPr>
          <p:cNvSpPr txBox="1">
            <a:spLocks/>
          </p:cNvSpPr>
          <p:nvPr/>
        </p:nvSpPr>
        <p:spPr>
          <a:xfrm>
            <a:off x="914400" y="11752790"/>
            <a:ext cx="7781668" cy="181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Join InterVarsity Regional Director Jason Gaboury for a free webinar for pastors &amp; church leaders.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2C5BF0-BEA4-0043-96B0-116967A5F0A4}"/>
              </a:ext>
            </a:extLst>
          </p:cNvPr>
          <p:cNvSpPr txBox="1">
            <a:spLocks/>
          </p:cNvSpPr>
          <p:nvPr/>
        </p:nvSpPr>
        <p:spPr>
          <a:xfrm>
            <a:off x="914400" y="14176224"/>
            <a:ext cx="9659894" cy="15001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37173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rgbClr val="F99D22"/>
                </a:solidFill>
                <a:latin typeface="Avenir LT Std 85 Heavy" panose="020B0503020203020204" pitchFamily="34" charset="0"/>
              </a:rPr>
              <a:t>Thursday, Feb. 13</a:t>
            </a:r>
          </a:p>
          <a:p>
            <a:pPr algn="l">
              <a:spcAft>
                <a:spcPts val="600"/>
              </a:spcAft>
            </a:pPr>
            <a:r>
              <a:rPr lang="en-US" sz="3600" b="1" dirty="0">
                <a:solidFill>
                  <a:srgbClr val="F99D22"/>
                </a:solidFill>
                <a:latin typeface="Avenir LT Std 85 Heavy" panose="020B0503020203020204" pitchFamily="34" charset="0"/>
              </a:rPr>
              <a:t>2:00 PM EST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39D7E6-B658-7F4D-984A-29F3E2844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709" y="551242"/>
            <a:ext cx="4114800" cy="781050"/>
          </a:xfrm>
          <a:prstGeom prst="rect">
            <a:avLst/>
          </a:prstGeom>
        </p:spPr>
      </p:pic>
      <p:pic>
        <p:nvPicPr>
          <p:cNvPr id="11" name="Picture 10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E5D38A89-45E7-074A-B7D5-46D57887F91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6888" t="5684" r="99" b="38832"/>
          <a:stretch/>
        </p:blipFill>
        <p:spPr>
          <a:xfrm>
            <a:off x="9199904" y="11752791"/>
            <a:ext cx="3203364" cy="32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104</Words>
  <Application>Microsoft Macintosh PowerPoint</Application>
  <PresentationFormat>Custom</PresentationFormat>
  <Paragraphs>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LT Std 35 Light</vt:lpstr>
      <vt:lpstr>Avenir LT Std 85 Heavy</vt:lpstr>
      <vt:lpstr>Calibri</vt:lpstr>
      <vt:lpstr>Calibri Light</vt:lpstr>
      <vt:lpstr>Office Theme</vt:lpstr>
      <vt:lpstr>Evangelism for the Next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Lee</dc:creator>
  <cp:lastModifiedBy>Paul Lee</cp:lastModifiedBy>
  <cp:revision>11</cp:revision>
  <dcterms:created xsi:type="dcterms:W3CDTF">2020-03-04T20:03:55Z</dcterms:created>
  <dcterms:modified xsi:type="dcterms:W3CDTF">2020-03-06T15:58:29Z</dcterms:modified>
</cp:coreProperties>
</file>