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06880"/>
    <a:srgbClr val="5F5F5F"/>
    <a:srgbClr val="C0C0C0"/>
    <a:srgbClr val="007B93"/>
    <a:srgbClr val="E76127"/>
    <a:srgbClr val="4BA3CF"/>
    <a:srgbClr val="00A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03"/>
    <p:restoredTop sz="94678"/>
  </p:normalViewPr>
  <p:slideViewPr>
    <p:cSldViewPr snapToGrid="0" snapToObjects="1">
      <p:cViewPr varScale="1">
        <p:scale>
          <a:sx n="179" d="100"/>
          <a:sy n="179" d="100"/>
        </p:scale>
        <p:origin x="200" y="1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991" y="841772"/>
            <a:ext cx="6858000" cy="1790700"/>
          </a:xfrm>
        </p:spPr>
        <p:txBody>
          <a:bodyPr anchor="b"/>
          <a:lstStyle>
            <a:lvl1pPr algn="l">
              <a:defRPr sz="4500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991" y="2571137"/>
            <a:ext cx="6858000" cy="1502604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rgbClr val="333333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2215" y="740568"/>
            <a:ext cx="2949178" cy="802481"/>
          </a:xfrm>
        </p:spPr>
        <p:txBody>
          <a:bodyPr anchor="t"/>
          <a:lstStyle>
            <a:lvl1pPr>
              <a:defRPr sz="2400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59765" y="740569"/>
            <a:ext cx="45367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215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705971"/>
            <a:ext cx="1971675" cy="392675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05971"/>
            <a:ext cx="5800725" cy="3926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991" y="841772"/>
            <a:ext cx="6858000" cy="1790700"/>
          </a:xfrm>
        </p:spPr>
        <p:txBody>
          <a:bodyPr anchor="b"/>
          <a:lstStyle>
            <a:lvl1pPr algn="l">
              <a:defRPr sz="4500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991" y="2548652"/>
            <a:ext cx="6858000" cy="1502604"/>
          </a:xfrm>
        </p:spPr>
        <p:txBody>
          <a:bodyPr/>
          <a:lstStyle>
            <a:lvl1pPr marL="0" indent="0" algn="l">
              <a:buNone/>
              <a:defRPr sz="1800" b="0" i="0"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960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3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5990" y="1282304"/>
            <a:ext cx="7886700" cy="2139553"/>
          </a:xfrm>
        </p:spPr>
        <p:txBody>
          <a:bodyPr anchor="b"/>
          <a:lstStyle>
            <a:lvl1pPr>
              <a:defRPr sz="4500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990" y="3323959"/>
            <a:ext cx="7886700" cy="1361419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8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994" y="728187"/>
            <a:ext cx="7763078" cy="526682"/>
          </a:xfrm>
        </p:spPr>
        <p:txBody>
          <a:bodyPr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672" y="1369219"/>
            <a:ext cx="3706239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1EA268-D24C-1340-AFBE-67C2A481D91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70833" y="1369219"/>
            <a:ext cx="3706239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84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1670" y="650360"/>
            <a:ext cx="7755402" cy="610512"/>
          </a:xfrm>
        </p:spPr>
        <p:txBody>
          <a:bodyPr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671" y="1260872"/>
            <a:ext cx="369896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671" y="1878806"/>
            <a:ext cx="369896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1D22C12-3EEB-6949-BDC5-F2AEC08A716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978105" y="1260872"/>
            <a:ext cx="369896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D082441-F5A2-7049-85CD-D38ED7A55E5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78105" y="1878806"/>
            <a:ext cx="369896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74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5580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13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054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213" y="740569"/>
            <a:ext cx="2949178" cy="802481"/>
          </a:xfrm>
        </p:spPr>
        <p:txBody>
          <a:bodyPr anchor="t"/>
          <a:lstStyle>
            <a:lvl1pPr>
              <a:defRPr sz="2400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531" y="740569"/>
            <a:ext cx="4464997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3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4716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2215" y="740568"/>
            <a:ext cx="2949178" cy="802481"/>
          </a:xfrm>
        </p:spPr>
        <p:txBody>
          <a:bodyPr anchor="t"/>
          <a:lstStyle>
            <a:lvl1pPr>
              <a:defRPr sz="2400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59765" y="740569"/>
            <a:ext cx="45367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215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287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26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705971"/>
            <a:ext cx="1971675" cy="392675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05971"/>
            <a:ext cx="5800725" cy="3926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5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5990" y="1282304"/>
            <a:ext cx="7886700" cy="2139553"/>
          </a:xfrm>
        </p:spPr>
        <p:txBody>
          <a:bodyPr anchor="b"/>
          <a:lstStyle>
            <a:lvl1pPr>
              <a:defRPr sz="4500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990" y="3385841"/>
            <a:ext cx="7886700" cy="1237654"/>
          </a:xfrm>
        </p:spPr>
        <p:txBody>
          <a:bodyPr/>
          <a:lstStyle>
            <a:lvl1pPr marL="0" indent="0">
              <a:buNone/>
              <a:defRPr sz="1800">
                <a:solidFill>
                  <a:srgbClr val="33333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994" y="728187"/>
            <a:ext cx="7763078" cy="526682"/>
          </a:xfrm>
        </p:spPr>
        <p:txBody>
          <a:bodyPr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672" y="1369219"/>
            <a:ext cx="3706239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1EA268-D24C-1340-AFBE-67C2A481D91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70833" y="1369219"/>
            <a:ext cx="3706239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1670" y="650360"/>
            <a:ext cx="7755402" cy="610512"/>
          </a:xfrm>
        </p:spPr>
        <p:txBody>
          <a:bodyPr anchor="b"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671" y="1260872"/>
            <a:ext cx="369896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671" y="1878806"/>
            <a:ext cx="369896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1D22C12-3EEB-6949-BDC5-F2AEC08A716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978105" y="1260872"/>
            <a:ext cx="369896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D082441-F5A2-7049-85CD-D38ED7A55E5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78105" y="1878806"/>
            <a:ext cx="369896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32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213" y="740569"/>
            <a:ext cx="2949178" cy="802481"/>
          </a:xfrm>
        </p:spPr>
        <p:txBody>
          <a:bodyPr anchor="t"/>
          <a:lstStyle>
            <a:lvl1pPr>
              <a:defRPr sz="2400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531" y="740569"/>
            <a:ext cx="4464997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3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3450" y="728187"/>
            <a:ext cx="7763078" cy="526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450" y="1369219"/>
            <a:ext cx="7763078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64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4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rgbClr val="006880"/>
          </a:solidFill>
          <a:latin typeface="Avenir LT Std 55 Roman" panose="020B0503020203020204" pitchFamily="34" charset="77"/>
          <a:ea typeface="Avenir LT Std 55 Roman" panose="020B0503020203020204" pitchFamily="34" charset="77"/>
          <a:cs typeface="Avenir LT Std 55 Roman" panose="020B0503020203020204" pitchFamily="34" charset="77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E76127"/>
        </a:buClr>
        <a:buFont typeface="Arial" panose="020B0604020202020204" pitchFamily="34" charset="0"/>
        <a:buChar char="•"/>
        <a:defRPr sz="2400" b="0" i="0" kern="1200">
          <a:solidFill>
            <a:srgbClr val="333333"/>
          </a:solidFill>
          <a:latin typeface="Avenir LT Std 35 Light" charset="0"/>
          <a:ea typeface="Avenir LT Std 35 Light" charset="0"/>
          <a:cs typeface="Avenir LT Std 35 Light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76127"/>
        </a:buClr>
        <a:buFont typeface="Arial" panose="020B0604020202020204" pitchFamily="34" charset="0"/>
        <a:buChar char="•"/>
        <a:defRPr sz="2000" b="0" i="0" kern="1200">
          <a:solidFill>
            <a:srgbClr val="333333"/>
          </a:solidFill>
          <a:latin typeface="Avenir LT Std 35 Light" charset="0"/>
          <a:ea typeface="Avenir LT Std 35 Light" charset="0"/>
          <a:cs typeface="Avenir LT Std 35 Light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76127"/>
        </a:buClr>
        <a:buFont typeface="Arial" panose="020B0604020202020204" pitchFamily="34" charset="0"/>
        <a:buChar char="•"/>
        <a:defRPr sz="1800" b="0" i="0" kern="1200">
          <a:solidFill>
            <a:srgbClr val="333333"/>
          </a:solidFill>
          <a:latin typeface="Avenir LT Std 35 Light" charset="0"/>
          <a:ea typeface="Avenir LT Std 35 Light" charset="0"/>
          <a:cs typeface="Avenir LT Std 35 Light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76127"/>
        </a:buClr>
        <a:buFont typeface="Arial" panose="020B0604020202020204" pitchFamily="34" charset="0"/>
        <a:buChar char="•"/>
        <a:defRPr sz="1600" b="0" i="0" kern="1200">
          <a:solidFill>
            <a:srgbClr val="333333"/>
          </a:solidFill>
          <a:latin typeface="Avenir LT Std 35 Light" charset="0"/>
          <a:ea typeface="Avenir LT Std 35 Light" charset="0"/>
          <a:cs typeface="Avenir LT Std 35 Light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76127"/>
        </a:buClr>
        <a:buFont typeface="Arial" panose="020B0604020202020204" pitchFamily="34" charset="0"/>
        <a:buChar char="•"/>
        <a:defRPr sz="1400" b="0" i="0" kern="1200">
          <a:solidFill>
            <a:srgbClr val="333333"/>
          </a:solidFill>
          <a:latin typeface="Avenir LT Std 35 Light" charset="0"/>
          <a:ea typeface="Avenir LT Std 35 Light" charset="0"/>
          <a:cs typeface="Avenir LT Std 35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3450" y="728187"/>
            <a:ext cx="7763078" cy="526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450" y="1369219"/>
            <a:ext cx="7763078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67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5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Avenir LT Std 55 Roman" panose="020B0503020203020204" pitchFamily="34" charset="77"/>
          <a:ea typeface="Avenir LT Std 55 Roman" panose="020B0503020203020204" pitchFamily="34" charset="77"/>
          <a:cs typeface="Avenir LT Std 55 Roman" panose="020B0503020203020204" pitchFamily="34" charset="77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1"/>
        </a:buClr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LT Std 35 Light" charset="0"/>
          <a:ea typeface="Avenir LT Std 35 Light" charset="0"/>
          <a:cs typeface="Avenir LT Std 35 Light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 LT Std 35 Light" charset="0"/>
          <a:ea typeface="Avenir LT Std 35 Light" charset="0"/>
          <a:cs typeface="Avenir LT Std 35 Light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LT Std 35 Light" charset="0"/>
          <a:ea typeface="Avenir LT Std 35 Light" charset="0"/>
          <a:cs typeface="Avenir LT Std 35 Light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Avenir LT Std 35 Light" charset="0"/>
          <a:ea typeface="Avenir LT Std 35 Light" charset="0"/>
          <a:cs typeface="Avenir LT Std 35 Light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Avenir LT Std 35 Light" charset="0"/>
          <a:ea typeface="Avenir LT Std 35 Light" charset="0"/>
          <a:cs typeface="Avenir LT Std 35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8730-DD80-2146-BD1D-6C3E9E71AA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 IS THE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2957B-4DFE-F148-9361-61AD5C182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description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9655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31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00E0-C01C-0141-B63C-AAB21B63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1D1F4-C3FA-6A43-9967-8EBD153E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point that I am trying to make.</a:t>
            </a:r>
          </a:p>
          <a:p>
            <a:pPr lvl="1"/>
            <a:r>
              <a:rPr lang="en-US" dirty="0"/>
              <a:t>Supporting detail for this point.</a:t>
            </a:r>
          </a:p>
          <a:p>
            <a:r>
              <a:rPr lang="en-US" dirty="0"/>
              <a:t>Second point of the topic.</a:t>
            </a:r>
          </a:p>
          <a:p>
            <a:pPr lvl="1"/>
            <a:r>
              <a:rPr lang="en-US" dirty="0"/>
              <a:t>Supporting detail for this point.</a:t>
            </a:r>
          </a:p>
        </p:txBody>
      </p:sp>
    </p:spTree>
    <p:extLst>
      <p:ext uri="{BB962C8B-B14F-4D97-AF65-F5344CB8AC3E}">
        <p14:creationId xmlns:p14="http://schemas.microsoft.com/office/powerpoint/2010/main" val="302534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3C57-3007-D54C-9BB0-D1696D30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FOR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6EA6B-43D2-0F4C-8A1B-0C2DE691AB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the example of Scripture 1.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459F4-299C-CA49-A194-8FFA3F3E2AA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This is the example of Scripture 2.</a:t>
            </a:r>
          </a:p>
        </p:txBody>
      </p:sp>
    </p:spTree>
    <p:extLst>
      <p:ext uri="{BB962C8B-B14F-4D97-AF65-F5344CB8AC3E}">
        <p14:creationId xmlns:p14="http://schemas.microsoft.com/office/powerpoint/2010/main" val="308874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CC85-3AD9-9E45-83C8-3FB49649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FOR IMAGE</a:t>
            </a:r>
          </a:p>
        </p:txBody>
      </p:sp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276E85A8-7E87-1348-881D-34C8073463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616" r="8616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E3A5F-276B-F04E-A234-C5D0542C3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 that briefly describes the picture to the right.</a:t>
            </a:r>
          </a:p>
        </p:txBody>
      </p:sp>
    </p:spTree>
    <p:extLst>
      <p:ext uri="{BB962C8B-B14F-4D97-AF65-F5344CB8AC3E}">
        <p14:creationId xmlns:p14="http://schemas.microsoft.com/office/powerpoint/2010/main" val="94896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33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8730-DD80-2146-BD1D-6C3E9E71AA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 IS THE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2957B-4DFE-F148-9361-61AD5C182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description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3552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00E0-C01C-0141-B63C-AAB21B63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1D1F4-C3FA-6A43-9967-8EBD153E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point that I am trying to make.</a:t>
            </a:r>
          </a:p>
          <a:p>
            <a:pPr lvl="1"/>
            <a:r>
              <a:rPr lang="en-US" dirty="0"/>
              <a:t>Supporting detail for this point.</a:t>
            </a:r>
          </a:p>
          <a:p>
            <a:r>
              <a:rPr lang="en-US" dirty="0"/>
              <a:t>Second point of the topic.</a:t>
            </a:r>
          </a:p>
          <a:p>
            <a:pPr lvl="1"/>
            <a:r>
              <a:rPr lang="en-US" dirty="0"/>
              <a:t>Supporting detail for this point.</a:t>
            </a:r>
          </a:p>
        </p:txBody>
      </p:sp>
    </p:spTree>
    <p:extLst>
      <p:ext uri="{BB962C8B-B14F-4D97-AF65-F5344CB8AC3E}">
        <p14:creationId xmlns:p14="http://schemas.microsoft.com/office/powerpoint/2010/main" val="226715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3C57-3007-D54C-9BB0-D1696D30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FOR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6EA6B-43D2-0F4C-8A1B-0C2DE691AB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the example of Scripture 1.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459F4-299C-CA49-A194-8FFA3F3E2AA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This is the example of Scripture 2.</a:t>
            </a:r>
          </a:p>
        </p:txBody>
      </p:sp>
    </p:spTree>
    <p:extLst>
      <p:ext uri="{BB962C8B-B14F-4D97-AF65-F5344CB8AC3E}">
        <p14:creationId xmlns:p14="http://schemas.microsoft.com/office/powerpoint/2010/main" val="69566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CC85-3AD9-9E45-83C8-3FB49649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FOR IMAGE</a:t>
            </a:r>
          </a:p>
        </p:txBody>
      </p:sp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276E85A8-7E87-1348-881D-34C8073463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616" r="8616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E3A5F-276B-F04E-A234-C5D0542C3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 that briefly describes the picture to the right.</a:t>
            </a:r>
          </a:p>
        </p:txBody>
      </p:sp>
    </p:spTree>
    <p:extLst>
      <p:ext uri="{BB962C8B-B14F-4D97-AF65-F5344CB8AC3E}">
        <p14:creationId xmlns:p14="http://schemas.microsoft.com/office/powerpoint/2010/main" val="2926278184"/>
      </p:ext>
    </p:extLst>
  </p:cSld>
  <p:clrMapOvr>
    <a:masterClrMapping/>
  </p:clrMapOvr>
</p:sld>
</file>

<file path=ppt/theme/theme1.xml><?xml version="1.0" encoding="utf-8"?>
<a:theme xmlns:a="http://schemas.openxmlformats.org/drawingml/2006/main" name="InterVarsity Light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Varsity Dark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148</Words>
  <Application>Microsoft Macintosh PowerPoint</Application>
  <PresentationFormat>On-screen Show (16:9)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LT Std 35 Light</vt:lpstr>
      <vt:lpstr>Avenir LT Std 55 Roman</vt:lpstr>
      <vt:lpstr>InterVarsity Light Background</vt:lpstr>
      <vt:lpstr>InterVarsity Dark Background</vt:lpstr>
      <vt:lpstr>THIS IS THE TITLE</vt:lpstr>
      <vt:lpstr>THIS IS THE TITLE</vt:lpstr>
      <vt:lpstr>HEADING FOR COMPARISON</vt:lpstr>
      <vt:lpstr>HEADING FOR IMAGE</vt:lpstr>
      <vt:lpstr>PowerPoint Presentation</vt:lpstr>
      <vt:lpstr>THIS IS THE TITLE</vt:lpstr>
      <vt:lpstr>THIS IS THE TITLE</vt:lpstr>
      <vt:lpstr>HEADING FOR COMPARISON</vt:lpstr>
      <vt:lpstr>HEADING FOR IMAGE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Herwicz</dc:creator>
  <cp:lastModifiedBy>Courtney Herwicz</cp:lastModifiedBy>
  <cp:revision>31</cp:revision>
  <dcterms:created xsi:type="dcterms:W3CDTF">2017-12-27T22:44:21Z</dcterms:created>
  <dcterms:modified xsi:type="dcterms:W3CDTF">2021-10-11T20:37:36Z</dcterms:modified>
</cp:coreProperties>
</file>